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7" r:id="rId6"/>
    <p:sldId id="269" r:id="rId7"/>
    <p:sldId id="270" r:id="rId8"/>
    <p:sldId id="272" r:id="rId9"/>
    <p:sldId id="262" r:id="rId10"/>
    <p:sldId id="273" r:id="rId11"/>
    <p:sldId id="274" r:id="rId12"/>
    <p:sldId id="275" r:id="rId13"/>
    <p:sldId id="27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4C5AC8A-B108-4B9A-B220-CC44234F9D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84123E-F897-4DBD-9AD8-C6AD01D27C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82566-2DEE-4A95-A16B-3DE4B616F0F2}" type="datetime1">
              <a:rPr lang="de-DE" smtClean="0"/>
              <a:t>27.09.2022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1992D4-6A45-4E54-B6DE-0D097764F5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71D3F1-54B7-4545-98DF-FCFFF0B921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C16E6-D187-41C8-89E9-B3BF739588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60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FDF-F6A4-49DF-920F-7AE89B9C60CF}" type="datetime1">
              <a:rPr lang="de-DE" smtClean="0"/>
              <a:pPr/>
              <a:t>27.09.2022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Textmasterformate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362E1-C155-4134-B091-950DB1228EC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284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362E1-C155-4134-B091-950DB1228EC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61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362E1-C155-4134-B091-950DB1228EC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45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362E1-C155-4134-B091-950DB1228EC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32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362E1-C155-4134-B091-950DB1228EC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2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5931F0-3B0B-4F03-A162-E2AE17114845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00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B9EE7-8715-413E-A950-81E67EFA5B35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084683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9FF5FA-FFD0-45F4-8867-E38F6CF5808B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2031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7133AE-D84C-4643-A61E-2BE70E62E604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2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B9EE7-8715-413E-A950-81E67EFA5B35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722486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B9EE7-8715-413E-A950-81E67EFA5B35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9039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B9EE7-8715-413E-A950-81E67EFA5B35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278163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D0B9A-08A8-4C78-A03A-86B9B289C08B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46030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0EB389-B14C-4CF4-AF9A-AB1746495FA8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543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47EFA7-967F-4339-AC22-C3696461AADB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706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B9EE7-8715-413E-A950-81E67EFA5B35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121245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10C313-8768-4DDD-943B-2E098D61F20F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8654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23B4C5-6C20-48BF-B349-9AC2590EB50D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4569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C17968-8561-4EC0-A58B-1BF4BCD5E08C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0359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DBA20-4B95-4A89-BEE4-1B0B5BC2FE4F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7370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B9EE7-8715-413E-A950-81E67EFA5B35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140387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B9EE7-8715-413E-A950-81E67EFA5B35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211851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827B9EE7-8715-413E-A950-81E67EFA5B35}" type="datetime1">
              <a:rPr lang="de-DE" noProof="0" smtClean="0"/>
              <a:t>27.09.2022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38089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tplatz-nahariya@nusz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978" y="628617"/>
            <a:ext cx="4430684" cy="2006517"/>
          </a:xfrm>
        </p:spPr>
        <p:txBody>
          <a:bodyPr rtlCol="0">
            <a:normAutofit/>
          </a:bodyPr>
          <a:lstStyle/>
          <a:p>
            <a:pPr rtl="0"/>
            <a:r>
              <a:rPr lang="de-DE" sz="4000" dirty="0" smtClean="0"/>
              <a:t>Eine Zukunft für den Marktplatz</a:t>
            </a:r>
            <a:endParaRPr lang="de-DE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709" y="3843867"/>
            <a:ext cx="3382943" cy="2482117"/>
          </a:xfrm>
        </p:spPr>
        <p:txBody>
          <a:bodyPr rtlCol="0">
            <a:normAutofit/>
          </a:bodyPr>
          <a:lstStyle/>
          <a:p>
            <a:pPr rtl="0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Ein Projekt für das Quartiersmanagement</a:t>
            </a:r>
          </a:p>
          <a:p>
            <a:pPr rtl="0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Nahariyastraße</a:t>
            </a:r>
          </a:p>
          <a:p>
            <a:pPr rtl="0"/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</a:rPr>
              <a:t>In Kooperation mit dem</a:t>
            </a:r>
          </a:p>
          <a:p>
            <a:pPr rtl="0"/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25" y="784186"/>
            <a:ext cx="3739245" cy="49599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16" y="5629656"/>
            <a:ext cx="1801368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Meilensteine für das Projekt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1396" y="182880"/>
            <a:ext cx="8437216" cy="4779818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Einarbeitung der Kollegin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Bekanntmachung Fachstelle, QM, Netzwerkpartner*innen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Verteilung der Postkarten und Poster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Planung gemeinsam mit Tauschtreff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Initiierung eines Nachbarschaftscafés 1x pro Woche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Teilnahme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SpielMobil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Familiennachmittag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Kontakte und Befragungen der Nachbarschaft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Entwicklung eines „Runden Tisches der Nachbarschaft“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Planung von gezielten Angeboten/Aktionen/Werkstätten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Beteiligung an Veranstaltungen/Festen im Kiez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Entwicklung von weiteren Materialien für die Öffentlichkeitsarbeit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Eröffnungsfest im Frühjahr 2023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 rtlCol="0">
            <a:normAutofit/>
          </a:bodyPr>
          <a:lstStyle/>
          <a:p>
            <a:pPr rtl="0"/>
            <a:r>
              <a:rPr lang="de-DE" sz="3200" dirty="0" smtClean="0"/>
              <a:t>Vielen </a:t>
            </a:r>
            <a:r>
              <a:rPr lang="de-DE" sz="3200" dirty="0"/>
              <a:t>Dank!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15" y="5686129"/>
            <a:ext cx="9623477" cy="462967"/>
          </a:xfrm>
        </p:spPr>
        <p:txBody>
          <a:bodyPr rtlCol="0">
            <a:normAutofit/>
          </a:bodyPr>
          <a:lstStyle/>
          <a:p>
            <a:pPr rtl="0"/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m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arktplatz-nahariya@nusz.de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87" y="5143483"/>
            <a:ext cx="1801368" cy="90220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81032"/>
            <a:ext cx="3832166" cy="50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7405" y="685801"/>
            <a:ext cx="9695208" cy="1251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/>
              <a:t>Ausgangssituation – Was und wo ist der „Marktplatz“?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1047405" y="2352502"/>
            <a:ext cx="8853052" cy="5078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Zentraler Ort für das Wohngebiet „Nahariyastraße“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Nachbarschaft ist kulturell vielfältig und die Lebensweisen sehr unterschiedlich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Platz und Wohngebäude gehören dem Wohnungsunternehmen Adler Group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Gewerbeeinheiten, Gastronomie und Dienstleistungen liegen am Marktplatz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Soziale Einrichtungen befinden sich direkt am oder in direkter Nachbarschaft: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Gemeindezentrum der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evangel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Kirche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Berliner Familienzentrum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Tauschtreff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Kita und Schule Nahariyastraße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Kinder- und Jugendhaus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Internationaler Bund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090314"/>
              </p:ext>
            </p:extLst>
          </p:nvPr>
        </p:nvGraphicFramePr>
        <p:xfrm>
          <a:off x="806335" y="340822"/>
          <a:ext cx="8163098" cy="5926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11344275" imgH="8019984" progId="AcroExch.Document.DC">
                  <p:embed/>
                </p:oleObj>
              </mc:Choice>
              <mc:Fallback>
                <p:oleObj name="Acrobat Document" r:id="rId3" imgW="11344275" imgH="801998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335" y="340822"/>
                        <a:ext cx="8163098" cy="5926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1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5081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Wie wird der Marktplatz genutzt?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Von den Besucher*innen der Geschäfte und sozialen Einrichtungen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Wenig Aufenthaltsqualität und Begegnungsmöglichkeiten der Bewohner*innen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Nutzergruppen mit Konfliktpotential (Alkohol- und Drogenkonsum)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799"/>
            <a:ext cx="10058400" cy="1517073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 wünschen sich die Bewohner*innen für den Marktplatz?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2" y="2552007"/>
            <a:ext cx="8535988" cy="344239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Beteiligung und Entwicklung aus mehreren aktiven Runden mit OE SPK, Bewohnende und ansässige Träger/Einrichtungen: Kiezrunde, AG Marktplatz, Quartiersmanagement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Platz soll neu belebt werden, Konflikte entschärft und Integration gefördert werden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 soll ein Ort der Begegnung und der Förderung nachbarschaftlicher Verhältnisse werden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Schaffung von Angeboten für verschiedene Zielgruppen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Marktplatz soll ein Ort der Nachbarschaft werden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Beteiligung und Teilhabe der Bewohner*innen bei der Entwicklung ist ausdrücklich erwünscht!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4487332"/>
            <a:ext cx="8534400" cy="1507067"/>
          </a:xfrm>
        </p:spPr>
        <p:txBody>
          <a:bodyPr rtlCol="0">
            <a:normAutofit/>
          </a:bodyPr>
          <a:lstStyle/>
          <a:p>
            <a:pPr rtl="0"/>
            <a:r>
              <a:rPr lang="de-D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Projektentwicklung durch das QM Nahariyastraße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Ziele:</a:t>
            </a:r>
          </a:p>
          <a:p>
            <a:r>
              <a:rPr lang="de-DE" dirty="0" smtClean="0"/>
              <a:t>Belebung der Nachbarschaft</a:t>
            </a:r>
          </a:p>
          <a:p>
            <a:r>
              <a:rPr lang="de-DE" dirty="0" smtClean="0"/>
              <a:t>Belebung des Marktplatzes</a:t>
            </a:r>
          </a:p>
          <a:p>
            <a:r>
              <a:rPr lang="de-DE" dirty="0" smtClean="0"/>
              <a:t>Beteiligung von Anwohnenden und Nutzenden</a:t>
            </a:r>
          </a:p>
          <a:p>
            <a:r>
              <a:rPr lang="de-DE" dirty="0" smtClean="0"/>
              <a:t>Förderung von Interkulturalität</a:t>
            </a:r>
          </a:p>
          <a:p>
            <a:r>
              <a:rPr lang="de-DE" dirty="0" smtClean="0"/>
              <a:t>Abbau von Konflikten in der Nachbarschaft/Marktplatz</a:t>
            </a:r>
          </a:p>
          <a:p>
            <a:r>
              <a:rPr lang="de-DE" dirty="0" smtClean="0"/>
              <a:t>Förderung von Kommunikation</a:t>
            </a:r>
          </a:p>
          <a:p>
            <a:r>
              <a:rPr lang="de-DE" dirty="0" smtClean="0"/>
              <a:t>Zielgruppenspezifische Beteiligungsangebote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64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Schritte wurden getan?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Anfrage des Trägers NUSZ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Übernahme des Projektes zum 01.05.22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Konzeptentwicklung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Erste Gespräche mit Netzwerkpartner*innen, Adler-Group und Fachstellen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Stellenausschreibung und Bewerbungsgespräche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Entwicklung von Materialien für die Öffentlichkeitsarbeit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87" y="767038"/>
            <a:ext cx="7557025" cy="53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87" y="767038"/>
            <a:ext cx="7557025" cy="53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E76448-B9B5-444F-ABF0-3E2949E5B92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344</Words>
  <Application>Microsoft Office PowerPoint</Application>
  <PresentationFormat>Breitbild</PresentationFormat>
  <Paragraphs>67</Paragraphs>
  <Slides>11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Segment</vt:lpstr>
      <vt:lpstr>Adobe Acrobat Document</vt:lpstr>
      <vt:lpstr>Eine Zukunft für den Marktplatz</vt:lpstr>
      <vt:lpstr>PowerPoint-Präsentation</vt:lpstr>
      <vt:lpstr>PowerPoint-Präsentation</vt:lpstr>
      <vt:lpstr>Wie wird der Marktplatz genutzt? </vt:lpstr>
      <vt:lpstr>Was wünschen sich die Bewohner*innen für den Marktplatz?</vt:lpstr>
      <vt:lpstr>Projektentwicklung durch das QM Nahariyastraße</vt:lpstr>
      <vt:lpstr>Welche Schritte wurden getan?</vt:lpstr>
      <vt:lpstr>PowerPoint-Präsentation</vt:lpstr>
      <vt:lpstr>PowerPoint-Präsentation</vt:lpstr>
      <vt:lpstr>Meilensteine für das Projekt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2022-09-15T12:58:20Z</dcterms:created>
  <dcterms:modified xsi:type="dcterms:W3CDTF">2022-09-27T12:36:27Z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